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6" r:id="rId3"/>
    <p:sldId id="257" r:id="rId4"/>
    <p:sldId id="260" r:id="rId5"/>
    <p:sldId id="282" r:id="rId6"/>
    <p:sldId id="283" r:id="rId7"/>
    <p:sldId id="261" r:id="rId8"/>
    <p:sldId id="262" r:id="rId9"/>
    <p:sldId id="263" r:id="rId10"/>
    <p:sldId id="264" r:id="rId11"/>
    <p:sldId id="280" r:id="rId12"/>
    <p:sldId id="284" r:id="rId13"/>
    <p:sldId id="285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7" r:id="rId24"/>
    <p:sldId id="278" r:id="rId25"/>
    <p:sldId id="279" r:id="rId26"/>
    <p:sldId id="281" r:id="rId27"/>
    <p:sldId id="288" r:id="rId28"/>
    <p:sldId id="289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>
        <p:scale>
          <a:sx n="66" d="100"/>
          <a:sy n="66" d="100"/>
        </p:scale>
        <p:origin x="89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8345" y="1159100"/>
            <a:ext cx="9946268" cy="2884866"/>
          </a:xfrm>
        </p:spPr>
        <p:txBody>
          <a:bodyPr/>
          <a:lstStyle/>
          <a:p>
            <a:r>
              <a:rPr lang="en-IN" dirty="0" smtClean="0"/>
              <a:t>SEGREGATION OF HOSPITAL  WASTE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 smtClean="0"/>
              <a:t>     </a:t>
            </a:r>
          </a:p>
          <a:p>
            <a:r>
              <a:rPr lang="en-IN" b="1" dirty="0" smtClean="0"/>
              <a:t>DR.KABERI MECH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2026595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941" y="0"/>
            <a:ext cx="11973059" cy="663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465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425" y="1"/>
            <a:ext cx="120245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061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184" y="0"/>
            <a:ext cx="119988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236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184" y="0"/>
            <a:ext cx="119988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5833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821" y="0"/>
            <a:ext cx="1196018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321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78637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04416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3187" y="353654"/>
            <a:ext cx="8911687" cy="1280890"/>
          </a:xfrm>
        </p:spPr>
        <p:txBody>
          <a:bodyPr/>
          <a:lstStyle/>
          <a:p>
            <a:r>
              <a:rPr lang="en-IN" dirty="0" smtClean="0"/>
              <a:t>Emission PARAMETERS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062" y="1287887"/>
            <a:ext cx="11985938" cy="557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757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063" y="0"/>
            <a:ext cx="11985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0580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183" y="0"/>
            <a:ext cx="119988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982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304" y="0"/>
            <a:ext cx="12011696" cy="674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482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425" y="0"/>
            <a:ext cx="120245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20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183" y="0"/>
            <a:ext cx="119988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2391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062" y="0"/>
            <a:ext cx="11985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229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5" y="0"/>
            <a:ext cx="12024575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3062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425" y="0"/>
            <a:ext cx="120245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6057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304" y="-12879"/>
            <a:ext cx="11835685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9830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062" y="1"/>
            <a:ext cx="119859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8322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0914" y="0"/>
            <a:ext cx="11654971" cy="675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1105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9859" y="624109"/>
            <a:ext cx="10045521" cy="608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6829" y="296214"/>
            <a:ext cx="9997784" cy="1287887"/>
          </a:xfrm>
        </p:spPr>
        <p:txBody>
          <a:bodyPr/>
          <a:lstStyle/>
          <a:p>
            <a:r>
              <a:rPr lang="en-IN" dirty="0" smtClean="0"/>
              <a:t>STEPS IN BIOMEDICAL WASTE MANAGEMENT 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062" y="1781953"/>
            <a:ext cx="11985937" cy="506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60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183" y="0"/>
            <a:ext cx="1199881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976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183" y="0"/>
            <a:ext cx="119988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706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062" y="0"/>
            <a:ext cx="120932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551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062" y="-12879"/>
            <a:ext cx="11985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044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940" y="97140"/>
            <a:ext cx="11973059" cy="676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559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304" y="117334"/>
            <a:ext cx="12011696" cy="674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5868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294</TotalTime>
  <Words>14</Words>
  <Application>Microsoft Office PowerPoint</Application>
  <PresentationFormat>Widescreen</PresentationFormat>
  <Paragraphs>5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Century Gothic</vt:lpstr>
      <vt:lpstr>Wingdings 3</vt:lpstr>
      <vt:lpstr>Wisp</vt:lpstr>
      <vt:lpstr>SEGREGATION OF HOSPITAL  WASTE</vt:lpstr>
      <vt:lpstr>PowerPoint Presentation</vt:lpstr>
      <vt:lpstr>STEPS IN BIOMEDICAL WASTE MANAGEMENT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Emission PARAMETERS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SEGREGATION OF HOSPITAL WASTE</dc:title>
  <dc:creator>Asus</dc:creator>
  <cp:lastModifiedBy>Asus</cp:lastModifiedBy>
  <cp:revision>84</cp:revision>
  <dcterms:created xsi:type="dcterms:W3CDTF">2017-11-28T07:21:21Z</dcterms:created>
  <dcterms:modified xsi:type="dcterms:W3CDTF">2017-12-05T04:42:18Z</dcterms:modified>
</cp:coreProperties>
</file>