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5" autoAdjust="0"/>
    <p:restoredTop sz="94660"/>
  </p:normalViewPr>
  <p:slideViewPr>
    <p:cSldViewPr snapToGrid="0">
      <p:cViewPr varScale="1">
        <p:scale>
          <a:sx n="70" d="100"/>
          <a:sy n="70" d="100"/>
        </p:scale>
        <p:origin x="-57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44068-D4CE-499E-B736-9969DE227E2D}" type="datetimeFigureOut">
              <a:rPr lang="en-IN" smtClean="0"/>
              <a:t>22-03-2018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BFB9C-A0CC-43B1-BC08-288651C19C5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670672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44068-D4CE-499E-B736-9969DE227E2D}" type="datetimeFigureOut">
              <a:rPr lang="en-IN" smtClean="0"/>
              <a:t>22-03-2018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BFB9C-A0CC-43B1-BC08-288651C19C5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605643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44068-D4CE-499E-B736-9969DE227E2D}" type="datetimeFigureOut">
              <a:rPr lang="en-IN" smtClean="0"/>
              <a:t>22-03-2018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BFB9C-A0CC-43B1-BC08-288651C19C5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41850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44068-D4CE-499E-B736-9969DE227E2D}" type="datetimeFigureOut">
              <a:rPr lang="en-IN" smtClean="0"/>
              <a:t>22-03-2018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BFB9C-A0CC-43B1-BC08-288651C19C5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41020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44068-D4CE-499E-B736-9969DE227E2D}" type="datetimeFigureOut">
              <a:rPr lang="en-IN" smtClean="0"/>
              <a:t>22-03-2018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BFB9C-A0CC-43B1-BC08-288651C19C5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48899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44068-D4CE-499E-B736-9969DE227E2D}" type="datetimeFigureOut">
              <a:rPr lang="en-IN" smtClean="0"/>
              <a:t>22-03-2018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BFB9C-A0CC-43B1-BC08-288651C19C5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088759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44068-D4CE-499E-B736-9969DE227E2D}" type="datetimeFigureOut">
              <a:rPr lang="en-IN" smtClean="0"/>
              <a:t>22-03-2018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BFB9C-A0CC-43B1-BC08-288651C19C5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828233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44068-D4CE-499E-B736-9969DE227E2D}" type="datetimeFigureOut">
              <a:rPr lang="en-IN" smtClean="0"/>
              <a:t>22-03-2018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BFB9C-A0CC-43B1-BC08-288651C19C5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538401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44068-D4CE-499E-B736-9969DE227E2D}" type="datetimeFigureOut">
              <a:rPr lang="en-IN" smtClean="0"/>
              <a:t>22-03-2018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BFB9C-A0CC-43B1-BC08-288651C19C5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3330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44068-D4CE-499E-B736-9969DE227E2D}" type="datetimeFigureOut">
              <a:rPr lang="en-IN" smtClean="0"/>
              <a:t>22-03-2018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BFB9C-A0CC-43B1-BC08-288651C19C5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38861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44068-D4CE-499E-B736-9969DE227E2D}" type="datetimeFigureOut">
              <a:rPr lang="en-IN" smtClean="0"/>
              <a:t>22-03-2018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BFB9C-A0CC-43B1-BC08-288651C19C5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897259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244068-D4CE-499E-B736-9969DE227E2D}" type="datetimeFigureOut">
              <a:rPr lang="en-IN" smtClean="0"/>
              <a:t>22-03-2018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DBFB9C-A0CC-43B1-BC08-288651C19C5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23515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N" dirty="0" smtClean="0"/>
              <a:t>Ensuring  cleanliness</a:t>
            </a:r>
            <a:endParaRPr lang="en-IN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0636774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PDCA CYCLE</a:t>
            </a:r>
            <a:endParaRPr lang="en-IN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2165" y="1862254"/>
            <a:ext cx="11184673" cy="4683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9567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HUMAN RESOURCES</a:t>
            </a:r>
            <a:endParaRPr lang="en-IN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1293541"/>
            <a:ext cx="10515600" cy="4883422"/>
          </a:xfrm>
        </p:spPr>
        <p:txBody>
          <a:bodyPr/>
          <a:lstStyle/>
          <a:p>
            <a:r>
              <a:rPr lang="en-IN" dirty="0" smtClean="0"/>
              <a:t>STANDARD RCOMMENDED IPHS FOR 100-200 BEDDED HOSPITAL-23 SANITARY WORKERS.</a:t>
            </a:r>
          </a:p>
          <a:p>
            <a:r>
              <a:rPr lang="en-IN" dirty="0" smtClean="0"/>
              <a:t>15+7+3+4+1=23</a:t>
            </a:r>
            <a:endParaRPr lang="en-IN" dirty="0"/>
          </a:p>
          <a:p>
            <a:endParaRPr lang="en-IN" dirty="0" smtClean="0"/>
          </a:p>
          <a:p>
            <a:endParaRPr lang="en-IN" dirty="0" smtClean="0"/>
          </a:p>
          <a:p>
            <a:r>
              <a:rPr lang="en-IN" dirty="0" smtClean="0"/>
              <a:t>I SANITARY WORKER FOR 10 BEDS WITH A 10% LEAVE RELIEF.</a:t>
            </a:r>
          </a:p>
          <a:p>
            <a:endParaRPr lang="en-IN" dirty="0" smtClean="0"/>
          </a:p>
          <a:p>
            <a:r>
              <a:rPr lang="en-IN" dirty="0" smtClean="0"/>
              <a:t>SINGLE WORKER CAN WORK /CLEAN MANUALLY UPTO 250 SQ.M/WORK SHIFT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9308249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 smtClean="0"/>
              <a:t>ROTATION OF STAFF AT CRITICAL AREAS LIKE OT ,LAB,ICU AND WARDS.ETC SHOULD BE KEPT AT MINIMUM.</a:t>
            </a:r>
          </a:p>
          <a:p>
            <a:endParaRPr lang="en-IN" dirty="0" smtClean="0"/>
          </a:p>
          <a:p>
            <a:r>
              <a:rPr lang="en-IN" dirty="0" smtClean="0"/>
              <a:t>RESPONSIBILITY AND ACCOUNTABILITY</a:t>
            </a:r>
          </a:p>
          <a:p>
            <a:endParaRPr lang="en-IN" dirty="0" smtClean="0"/>
          </a:p>
          <a:p>
            <a:endParaRPr lang="en-IN" dirty="0"/>
          </a:p>
          <a:p>
            <a:r>
              <a:rPr lang="en-IN" dirty="0" smtClean="0"/>
              <a:t>RATIONAL DEPLOYMENT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76676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INFRASTRUCTURE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 smtClean="0"/>
              <a:t>POOR DESIGN OF THE FACILITY AND TOILETS.</a:t>
            </a:r>
          </a:p>
          <a:p>
            <a:endParaRPr lang="en-IN" dirty="0"/>
          </a:p>
          <a:p>
            <a:r>
              <a:rPr lang="en-IN" dirty="0" smtClean="0"/>
              <a:t>ADEQUATE NO.OFTOILETS AND BATH FACILITIES,DEPENDING ON THE CASE LOAD.</a:t>
            </a:r>
          </a:p>
          <a:p>
            <a:endParaRPr lang="en-IN" dirty="0"/>
          </a:p>
          <a:p>
            <a:r>
              <a:rPr lang="en-IN" dirty="0" smtClean="0"/>
              <a:t>ADEQUATE WATER SUPPLY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1054631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 dirty="0" smtClean="0"/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4445750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709937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86</Words>
  <Application>Microsoft Office PowerPoint</Application>
  <PresentationFormat>Custom</PresentationFormat>
  <Paragraphs>22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Ensuring  cleanliness</vt:lpstr>
      <vt:lpstr>PDCA CYCLE</vt:lpstr>
      <vt:lpstr>HUMAN RESOURCES</vt:lpstr>
      <vt:lpstr>PowerPoint Presentation</vt:lpstr>
      <vt:lpstr>INFRASTRUCTURE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Ensuring  cleanliness</dc:title>
  <dc:creator>Asus</dc:creator>
  <cp:lastModifiedBy>WAREESA IONA</cp:lastModifiedBy>
  <cp:revision>21</cp:revision>
  <dcterms:created xsi:type="dcterms:W3CDTF">2017-12-03T16:14:38Z</dcterms:created>
  <dcterms:modified xsi:type="dcterms:W3CDTF">2018-03-22T02:28:29Z</dcterms:modified>
</cp:coreProperties>
</file>