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0" r:id="rId2"/>
    <p:sldId id="291" r:id="rId3"/>
    <p:sldId id="257" r:id="rId4"/>
    <p:sldId id="260" r:id="rId5"/>
    <p:sldId id="258" r:id="rId6"/>
    <p:sldId id="288" r:id="rId7"/>
    <p:sldId id="289" r:id="rId8"/>
    <p:sldId id="283" r:id="rId9"/>
    <p:sldId id="261" r:id="rId10"/>
    <p:sldId id="282" r:id="rId11"/>
    <p:sldId id="280" r:id="rId12"/>
    <p:sldId id="281" r:id="rId13"/>
    <p:sldId id="263" r:id="rId14"/>
    <p:sldId id="295" r:id="rId15"/>
    <p:sldId id="264" r:id="rId16"/>
    <p:sldId id="266" r:id="rId17"/>
    <p:sldId id="267" r:id="rId18"/>
    <p:sldId id="268" r:id="rId19"/>
    <p:sldId id="270" r:id="rId20"/>
    <p:sldId id="271" r:id="rId21"/>
    <p:sldId id="272" r:id="rId22"/>
    <p:sldId id="279" r:id="rId23"/>
    <p:sldId id="273" r:id="rId24"/>
    <p:sldId id="284" r:id="rId25"/>
    <p:sldId id="293" r:id="rId26"/>
    <p:sldId id="286" r:id="rId27"/>
    <p:sldId id="287" r:id="rId28"/>
    <p:sldId id="274" r:id="rId29"/>
    <p:sldId id="27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pPr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CONTROL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  1.HAND WASHING</a:t>
            </a:r>
          </a:p>
          <a:p>
            <a:r>
              <a:rPr lang="en-IN" dirty="0" smtClean="0"/>
              <a:t>2.USE OFPPE</a:t>
            </a:r>
          </a:p>
          <a:p>
            <a:r>
              <a:rPr lang="en-IN" dirty="0" smtClean="0"/>
              <a:t>3.PROPER HANDLING AND DISPOSAL OF SHARPS</a:t>
            </a:r>
          </a:p>
          <a:p>
            <a:endParaRPr lang="en-IN" dirty="0" smtClean="0"/>
          </a:p>
          <a:p>
            <a:r>
              <a:rPr lang="en-IN" dirty="0" smtClean="0"/>
              <a:t>3.CLEANING AND DECONTAMINATION]</a:t>
            </a:r>
          </a:p>
          <a:p>
            <a:endParaRPr lang="en-IN" dirty="0" smtClean="0"/>
          </a:p>
          <a:p>
            <a:r>
              <a:rPr lang="en-IN" dirty="0" smtClean="0"/>
              <a:t>4.DISINFECTION AND STERILIZATION] </a:t>
            </a:r>
          </a:p>
          <a:p>
            <a:endParaRPr lang="en-IN" dirty="0" smtClean="0"/>
          </a:p>
          <a:p>
            <a:r>
              <a:rPr lang="en-IN" dirty="0" smtClean="0"/>
              <a:t>5.BIOMEDICAL WASTE DISPOSAL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7137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SWEEPING SHOULD BE UNIDIRECTIONAL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1" y="1737360"/>
            <a:ext cx="9942426" cy="425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5231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CLEANING IN NURSING STATIONS</a:t>
            </a:r>
            <a:endParaRPr lang="en-IN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8070" y="1737360"/>
            <a:ext cx="10058400" cy="419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7661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CLEANING IN OT</a:t>
            </a:r>
            <a:endParaRPr lang="en-IN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5483" y="1737360"/>
            <a:ext cx="9940197" cy="446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856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METHOD OF CLEANING-important points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354344"/>
          </a:xfrm>
        </p:spPr>
        <p:txBody>
          <a:bodyPr>
            <a:normAutofit fontScale="25000" lnSpcReduction="20000"/>
          </a:bodyPr>
          <a:lstStyle/>
          <a:p>
            <a:r>
              <a:rPr lang="en-IN" dirty="0" smtClean="0"/>
              <a:t>  1</a:t>
            </a:r>
            <a:r>
              <a:rPr lang="en-IN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I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FINISHING –DEGOWN,WASH AND DRY.</a:t>
            </a:r>
          </a:p>
          <a:p>
            <a:endParaRPr lang="en-IN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2.REMOVE THE CAP AND MASK,WASH AND DRY.</a:t>
            </a:r>
          </a:p>
          <a:p>
            <a:endParaRPr lang="en-IN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3.REMOVE THE GLOVES,WASH AND DRY.</a:t>
            </a:r>
          </a:p>
          <a:p>
            <a:endParaRPr lang="en-IN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4.WASH HANDS FOLLOWING SIX STEPS.</a:t>
            </a:r>
          </a:p>
          <a:p>
            <a:endParaRPr lang="en-IN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5.DOUBLE BUCKET SYSTEM ,IF POSSIBLE.</a:t>
            </a:r>
          </a:p>
          <a:p>
            <a:endParaRPr lang="en-IN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6.THREE BUCKET SYSTEM IDEALLY.</a:t>
            </a:r>
          </a:p>
          <a:p>
            <a:endParaRPr lang="en-IN" dirty="0" smtClean="0"/>
          </a:p>
          <a:p>
            <a:r>
              <a:rPr lang="en-IN" dirty="0" smtClean="0"/>
              <a:t>   7.</a:t>
            </a:r>
          </a:p>
          <a:p>
            <a:r>
              <a:rPr lang="en-IN" dirty="0" smtClean="0"/>
              <a:t> 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697917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585" y="144967"/>
            <a:ext cx="10375095" cy="5977053"/>
          </a:xfrm>
        </p:spPr>
      </p:pic>
    </p:spTree>
    <p:extLst>
      <p:ext uri="{BB962C8B-B14F-4D97-AF65-F5344CB8AC3E}">
        <p14:creationId xmlns:p14="http://schemas.microsoft.com/office/powerpoint/2010/main" xmlns="" val="2057558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PREPARATION OF DISINFECTANTS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CHLORINE SOLUTION IS COMMONLY USED </a:t>
            </a:r>
          </a:p>
          <a:p>
            <a:endParaRPr lang="en-IN" dirty="0" smtClean="0"/>
          </a:p>
          <a:p>
            <a:r>
              <a:rPr lang="en-IN" dirty="0" smtClean="0"/>
              <a:t>BLEACHING POWDER OR COMMERCIALLY AVAILABLE HYPOCHLORITE SOLUTION</a:t>
            </a:r>
          </a:p>
          <a:p>
            <a:endParaRPr lang="en-IN" dirty="0" smtClean="0"/>
          </a:p>
          <a:p>
            <a:r>
              <a:rPr lang="en-IN" dirty="0" smtClean="0"/>
              <a:t>SOLUTION MUST BE FRESHLY PREPARED.</a:t>
            </a:r>
          </a:p>
          <a:p>
            <a:endParaRPr lang="en-IN" dirty="0"/>
          </a:p>
          <a:p>
            <a:r>
              <a:rPr lang="en-IN" dirty="0" smtClean="0"/>
              <a:t>EFFECTIVENESS OF SOLUTION DECREASES WITH PASSAGE OF TIME AND PRESENSE OF ORGANIC MATTER.</a:t>
            </a:r>
          </a:p>
          <a:p>
            <a:endParaRPr lang="en-IN" dirty="0" smtClean="0"/>
          </a:p>
          <a:p>
            <a:endParaRPr lang="en-IN" dirty="0"/>
          </a:p>
          <a:p>
            <a:endParaRPr lang="en-IN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512061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286602"/>
            <a:ext cx="10058400" cy="563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7429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0156" y="286603"/>
            <a:ext cx="10515599" cy="572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0060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530" y="-130629"/>
            <a:ext cx="11038114" cy="620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2843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METHOD OF CLEANING IN SPILLAGE OF BODY FLUIDS AND MERCURY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5844" y="1817649"/>
            <a:ext cx="9500839" cy="446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8876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4249" y="-450761"/>
            <a:ext cx="10261886" cy="6787166"/>
          </a:xfrm>
        </p:spPr>
      </p:pic>
    </p:spTree>
    <p:extLst>
      <p:ext uri="{BB962C8B-B14F-4D97-AF65-F5344CB8AC3E}">
        <p14:creationId xmlns:p14="http://schemas.microsoft.com/office/powerpoint/2010/main" xmlns="" val="23260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286603"/>
            <a:ext cx="10058399" cy="564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8591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286603"/>
            <a:ext cx="9864369" cy="573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904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286603"/>
            <a:ext cx="10058400" cy="541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5469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1" y="286603"/>
            <a:ext cx="10058400" cy="603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18329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SAFETY PRECAUTIONS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1.WHILE CLEANING</a:t>
            </a:r>
          </a:p>
          <a:p>
            <a:endParaRPr lang="en-IN" dirty="0"/>
          </a:p>
          <a:p>
            <a:endParaRPr lang="en-IN" dirty="0" smtClean="0"/>
          </a:p>
          <a:p>
            <a:endParaRPr lang="en-IN" dirty="0"/>
          </a:p>
          <a:p>
            <a:r>
              <a:rPr lang="en-IN" dirty="0" smtClean="0"/>
              <a:t>2.STORAGE OF HOUSEKEEPING ARTICLES/MATERIALS.</a:t>
            </a: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666860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STORAGE OF HOUSE KEEPING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EASY ACCESSIBILITY</a:t>
            </a:r>
          </a:p>
          <a:p>
            <a:endParaRPr lang="en-IN" dirty="0" smtClean="0"/>
          </a:p>
          <a:p>
            <a:r>
              <a:rPr lang="en-IN" dirty="0" smtClean="0"/>
              <a:t>TOILET CLEANING MATERIALS SEPARATE</a:t>
            </a:r>
          </a:p>
          <a:p>
            <a:endParaRPr lang="en-IN" dirty="0" smtClean="0"/>
          </a:p>
          <a:p>
            <a:r>
              <a:rPr lang="en-IN" dirty="0" smtClean="0"/>
              <a:t>SUPERVISE-ONCE A WEEK/REPLACE AND </a:t>
            </a:r>
            <a:r>
              <a:rPr lang="en-IN" smtClean="0"/>
              <a:t>REPLENISH.</a:t>
            </a:r>
          </a:p>
          <a:p>
            <a:endParaRPr lang="en-IN" dirty="0" smtClean="0"/>
          </a:p>
          <a:p>
            <a:r>
              <a:rPr lang="en-IN" dirty="0" smtClean="0"/>
              <a:t>USED WET MOPS AND CLEANING CLOTHS SHOULD BE CLEANED AND WASHED EVERYDAY.</a:t>
            </a:r>
          </a:p>
          <a:p>
            <a:r>
              <a:rPr lang="en-IN" dirty="0" smtClean="0"/>
              <a:t>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717635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37222"/>
            <a:ext cx="10058400" cy="1450757"/>
          </a:xfrm>
        </p:spPr>
        <p:txBody>
          <a:bodyPr/>
          <a:lstStyle/>
          <a:p>
            <a:r>
              <a:rPr lang="en-IN" dirty="0" smtClean="0"/>
              <a:t>SAFETY PRECAUTIONS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825" y="1487979"/>
            <a:ext cx="6324136" cy="481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9849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STANDARD METHODS OF CLEANING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THREE BUCKET SYSYTEM OF CLEANING</a:t>
            </a:r>
          </a:p>
          <a:p>
            <a:endParaRPr lang="en-IN" dirty="0" smtClean="0"/>
          </a:p>
          <a:p>
            <a:r>
              <a:rPr lang="en-IN" dirty="0" smtClean="0"/>
              <a:t>UNIDIRECTIONAL METHOD AND OUTWORD MOPPING</a:t>
            </a:r>
          </a:p>
          <a:p>
            <a:endParaRPr lang="en-IN" dirty="0" smtClean="0"/>
          </a:p>
          <a:p>
            <a:r>
              <a:rPr lang="en-IN" dirty="0" smtClean="0"/>
              <a:t>NO USE OF BROOMS IN PATIENT CARE AREAS</a:t>
            </a:r>
          </a:p>
          <a:p>
            <a:endParaRPr lang="en-IN" dirty="0"/>
          </a:p>
          <a:p>
            <a:r>
              <a:rPr lang="en-IN" dirty="0" smtClean="0"/>
              <a:t>USE OF SEPARATE MOPS FOR CRITICAL AND SEMI  CRITICAL AREAS AND PROCEDURES</a:t>
            </a:r>
          </a:p>
          <a:p>
            <a:endParaRPr lang="en-IN" dirty="0"/>
          </a:p>
          <a:p>
            <a:r>
              <a:rPr lang="en-IN" smtClean="0"/>
              <a:t>DISINFECTION AND WASHING OF MOPS AFTER EVERY CLEANING</a:t>
            </a:r>
            <a:endParaRPr lang="en-IN" dirty="0" smtClean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4863338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363980"/>
            <a:ext cx="9864369" cy="541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9664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CLEANING OF INFECTIOUS DISEASE WARDS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2751" y="1828799"/>
            <a:ext cx="9288966" cy="443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8598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PREPARATION FOR CLEANING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</a:p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Protective Equipment (PPE): Clothing or equipment worn by staff for protection against </a:t>
            </a:r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hazard s.</a:t>
            </a:r>
          </a:p>
          <a:p>
            <a:endParaRPr lang="en-I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2.PPE must be worn in correct order.   </a:t>
            </a:r>
          </a:p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3.Hand gloves must be always be borne by all personnel engaged in cleaning of health facility</a:t>
            </a:r>
          </a:p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4.Preparation of germicidal cleaner in clean water as per the dilution directions.</a:t>
            </a:r>
          </a:p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5.Move  cots and furniture </a:t>
            </a:r>
          </a:p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Remove any  dried up or sticky soil on the floor, use a treated dry mop or nylon push broom and dust pan to clear the loose soiling on the floor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4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PREPARATION FOR CLEANING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r>
              <a:rPr lang="en-IN" dirty="0" smtClean="0"/>
              <a:t>7. Wet the mop in the germicidal sol.(phenyl)</a:t>
            </a:r>
          </a:p>
          <a:p>
            <a:endParaRPr lang="en-IN" dirty="0"/>
          </a:p>
          <a:p>
            <a:endParaRPr lang="en-IN" dirty="0" smtClean="0"/>
          </a:p>
          <a:p>
            <a:r>
              <a:rPr lang="en-IN" dirty="0" smtClean="0"/>
              <a:t>8.wet mop the floor in one direction and ideally from the centre outwards towards the door .change the mop when it gets dirty.</a:t>
            </a:r>
          </a:p>
          <a:p>
            <a:r>
              <a:rPr lang="en-IN" dirty="0" smtClean="0"/>
              <a:t>9.Clean the furniture and cot castors.</a:t>
            </a: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3048063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029" y="286603"/>
            <a:ext cx="9233210" cy="558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9053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9052039"/>
              </p:ext>
            </p:extLst>
          </p:nvPr>
        </p:nvGraphicFramePr>
        <p:xfrm>
          <a:off x="0" y="-318655"/>
          <a:ext cx="12552218" cy="6802582"/>
        </p:xfrm>
        <a:graphic>
          <a:graphicData uri="http://schemas.openxmlformats.org/presentationml/2006/ole">
            <p:oleObj spid="_x0000_s1047" name="Acrobat Document" r:id="rId3" imgW="5680440" imgH="4016160" progId="AcroExch.Document.DC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39291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PROTECTION EQUIPMENT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1.CLOTHING-</a:t>
            </a:r>
          </a:p>
          <a:p>
            <a:r>
              <a:rPr lang="en-IN" dirty="0" smtClean="0"/>
              <a:t>WEAR APRONS OVER PERSONAL CLOTHING TO PROTECT DIRECT SKIN CONTACT WITH SKIN .</a:t>
            </a:r>
          </a:p>
          <a:p>
            <a:r>
              <a:rPr lang="en-IN" dirty="0" smtClean="0"/>
              <a:t>RUBBER APRON SHOULD BE WORN IF THERE IS LIQUID WASTE.</a:t>
            </a:r>
          </a:p>
          <a:p>
            <a:r>
              <a:rPr lang="en-IN" dirty="0" smtClean="0"/>
              <a:t>2.WEAR MASKS WHEN EXPOSED TO DUST AND ALLERGANS</a:t>
            </a:r>
          </a:p>
          <a:p>
            <a:r>
              <a:rPr lang="en-IN" dirty="0" smtClean="0"/>
              <a:t>3.GLOVES WHICH ARE WATER PROOF- BIOMEDICAL WASTE AND POTENTIALLY INFECTIOUS WASTE</a:t>
            </a:r>
          </a:p>
          <a:p>
            <a:r>
              <a:rPr lang="en-IN" dirty="0" smtClean="0"/>
              <a:t>4.GUM BOOTS OR RUBBER SHOES-BIOMEDICAL WASTE/WET WASTE.</a:t>
            </a:r>
          </a:p>
          <a:p>
            <a:r>
              <a:rPr lang="en-IN" smtClean="0"/>
              <a:t>5.PP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900667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0156" y="286603"/>
            <a:ext cx="10185524" cy="586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9618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Preparation of cleaning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C. Direction of cleaning</a:t>
            </a:r>
          </a:p>
          <a:p>
            <a:r>
              <a:rPr lang="en-IN" dirty="0" smtClean="0"/>
              <a:t>-SWEEPING MOVEMENT-UNIDIRECTIONAL.</a:t>
            </a:r>
          </a:p>
          <a:p>
            <a:endParaRPr lang="en-IN" dirty="0" smtClean="0"/>
          </a:p>
          <a:p>
            <a:r>
              <a:rPr lang="en-IN" dirty="0" smtClean="0"/>
              <a:t>-DIRECTION OF CLEANING MUST BE FROM THE CLEAN TO DIRTY AREA.</a:t>
            </a:r>
          </a:p>
          <a:p>
            <a:endParaRPr lang="en-IN" dirty="0" smtClean="0"/>
          </a:p>
          <a:p>
            <a:r>
              <a:rPr lang="en-IN" dirty="0" smtClean="0"/>
              <a:t>-IN WARDS,THE DIRECTION OF CLEANING SHOULD BE FROM WITHIN OUTWARDS. </a:t>
            </a:r>
          </a:p>
          <a:p>
            <a:endParaRPr lang="en-IN" dirty="0" smtClean="0"/>
          </a:p>
          <a:p>
            <a:r>
              <a:rPr lang="en-IN" dirty="0" smtClean="0"/>
              <a:t>-IN OT,FROM CLEANEST AREA OUTWARDS.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71671924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318</TotalTime>
  <Words>469</Words>
  <Application>Microsoft Office PowerPoint</Application>
  <PresentationFormat>Custom</PresentationFormat>
  <Paragraphs>99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Retrospect</vt:lpstr>
      <vt:lpstr>Acrobat Document</vt:lpstr>
      <vt:lpstr>INFECTION CONTROL</vt:lpstr>
      <vt:lpstr>Slide 2</vt:lpstr>
      <vt:lpstr>PREPARATION FOR CLEANING</vt:lpstr>
      <vt:lpstr>PREPARATION FOR CLEANING</vt:lpstr>
      <vt:lpstr>Slide 5</vt:lpstr>
      <vt:lpstr>Slide 6</vt:lpstr>
      <vt:lpstr>PERSONAL PROTECTION EQUIPMENT</vt:lpstr>
      <vt:lpstr>Slide 8</vt:lpstr>
      <vt:lpstr>Preparation of cleaning</vt:lpstr>
      <vt:lpstr>SWEEPING SHOULD BE UNIDIRECTIONAL</vt:lpstr>
      <vt:lpstr>CLEANING IN NURSING STATIONS</vt:lpstr>
      <vt:lpstr>CLEANING IN OT</vt:lpstr>
      <vt:lpstr>METHOD OF CLEANING-important points</vt:lpstr>
      <vt:lpstr>Slide 14</vt:lpstr>
      <vt:lpstr>PREPARATION OF DISINFECTANTS</vt:lpstr>
      <vt:lpstr>Slide 16</vt:lpstr>
      <vt:lpstr>Slide 17</vt:lpstr>
      <vt:lpstr>Slide 18</vt:lpstr>
      <vt:lpstr>METHOD OF CLEANING IN SPILLAGE OF BODY FLUIDS AND MERCURY</vt:lpstr>
      <vt:lpstr>Slide 20</vt:lpstr>
      <vt:lpstr>Slide 21</vt:lpstr>
      <vt:lpstr>Slide 22</vt:lpstr>
      <vt:lpstr>Slide 23</vt:lpstr>
      <vt:lpstr>SAFETY PRECAUTIONS </vt:lpstr>
      <vt:lpstr>STORAGE OF HOUSE KEEPING</vt:lpstr>
      <vt:lpstr>SAFETY PRECAUTIONS</vt:lpstr>
      <vt:lpstr>STANDARD METHODS OF CLEANING</vt:lpstr>
      <vt:lpstr>Slide 28</vt:lpstr>
      <vt:lpstr>CLEANING OF INFECTIOUS DISEASE WARDS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METHOD OF CLEANING</dc:title>
  <dc:creator>Asus</dc:creator>
  <cp:lastModifiedBy>Moon</cp:lastModifiedBy>
  <cp:revision>81</cp:revision>
  <dcterms:created xsi:type="dcterms:W3CDTF">2017-12-02T14:21:47Z</dcterms:created>
  <dcterms:modified xsi:type="dcterms:W3CDTF">2018-03-22T06:23:21Z</dcterms:modified>
</cp:coreProperties>
</file>